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6/15/2023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732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JUNE 15,2023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6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</a:t>
            </a:r>
            <a:r>
              <a:rPr lang="en-US" sz="16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FIRE,SOLICITOR,ZONING,ENGINEER,TAX</a:t>
            </a: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COLLECTOR,MAYOR</a:t>
            </a:r>
            <a:endParaRPr lang="en-US" sz="1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</a:t>
            </a:r>
            <a:r>
              <a:rPr lang="en-US" sz="16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PLANNING,FINANCE,SHADE</a:t>
            </a: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TREE,REC,MS4,DPW</a:t>
            </a:r>
            <a:endParaRPr lang="en-US" sz="1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PAVE CUT ORDINANCE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WOODLANDS SEWER PROJECT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 GARAGE FLOOR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PENSION AUDIT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endParaRPr lang="en-US" sz="1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SESSION-PERSONNEL/LEGAL MATTERS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6/15/2023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	135,716.78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10,728.61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    5,154.82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282,290.08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	    7,613.56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 					    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1,032.48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22,732.96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1,043.21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  114.04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  162.60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	     54,077.67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 					     26,721.85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	1,926.07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    239,718.08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790,937.59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GFESBI+Arial"/>
              </a:rPr>
              <a:t>6,463.31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239,311.49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12350</TotalTime>
  <Words>291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GFESBI+Arial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183</cp:revision>
  <dcterms:created xsi:type="dcterms:W3CDTF">2019-10-03T16:39:17Z</dcterms:created>
  <dcterms:modified xsi:type="dcterms:W3CDTF">2023-06-15T17:04:30Z</dcterms:modified>
</cp:coreProperties>
</file>